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8.png" ContentType="image/png"/>
  <Override PartName="/ppt/media/image27.png" ContentType="image/png"/>
  <Override PartName="/ppt/media/image26.png" ContentType="image/png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13.jpeg" ContentType="image/jpeg"/>
  <Override PartName="/ppt/media/image8.png" ContentType="image/png"/>
  <Override PartName="/ppt/media/image6.png" ContentType="image/png"/>
  <Override PartName="/ppt/media/image16.jpeg" ContentType="image/jpeg"/>
  <Override PartName="/ppt/media/image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9.jpeg" ContentType="image/jpeg"/>
  <Override PartName="/ppt/media/image3.png" ContentType="image/png"/>
  <Override PartName="/ppt/media/image4.png" ContentType="image/png"/>
  <Override PartName="/ppt/media/image11.jpeg" ContentType="image/jpeg"/>
  <Override PartName="/ppt/media/image12.jpeg" ContentType="image/jpeg"/>
  <Override PartName="/ppt/media/image14.png" ContentType="image/png"/>
  <Override PartName="/ppt/media/image23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ppt/media/image21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прав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ки 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фор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мата 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меч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аний 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щёл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книт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е 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мыш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ью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0035D3C-9770-464E-8E50-10EF13F816DE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2D2041C8-7B1E-4634-AD98-1B598A604B2E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AEBA1AE5-DA69-4FE0-BBBC-2CAB0F653B05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fld id="{4CFBF689-A2A6-4CB7-B54E-85F662F3D905}" type="slidenum">
              <a:rPr b="1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37" name="CustomShape 1"/>
          <p:cNvSpPr/>
          <p:nvPr/>
        </p:nvSpPr>
        <p:spPr>
          <a:xfrm>
            <a:off x="0" y="4656240"/>
            <a:ext cx="12191400" cy="2229480"/>
          </a:xfrm>
          <a:prstGeom prst="rect">
            <a:avLst/>
          </a:prstGeom>
          <a:gradFill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CustomShape 2"/>
          <p:cNvSpPr/>
          <p:nvPr/>
        </p:nvSpPr>
        <p:spPr>
          <a:xfrm>
            <a:off x="0" y="3600"/>
            <a:ext cx="12191400" cy="18586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3"/>
          <p:cNvSpPr/>
          <p:nvPr/>
        </p:nvSpPr>
        <p:spPr>
          <a:xfrm>
            <a:off x="3453120" y="5102280"/>
            <a:ext cx="1389960" cy="1390680"/>
          </a:xfrm>
          <a:prstGeom prst="ellipse">
            <a:avLst/>
          </a:prstGeom>
          <a:noFill/>
          <a:ln w="7632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правки 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текста 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заголовк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а 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щёлкнит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е </a:t>
            </a: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мышью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0" y="0"/>
            <a:ext cx="12191400" cy="18586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7800" cy="97092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0" y="4643280"/>
            <a:ext cx="12191400" cy="2229480"/>
          </a:xfrm>
          <a:prstGeom prst="rect">
            <a:avLst/>
          </a:prstGeom>
          <a:gradFill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"/>
          <p:cNvSpPr/>
          <p:nvPr/>
        </p:nvSpPr>
        <p:spPr>
          <a:xfrm>
            <a:off x="54720" y="2670120"/>
            <a:ext cx="12082320" cy="129528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/>
          <a:p>
            <a:pPr algn="ctr">
              <a:lnSpc>
                <a:spcPct val="100000"/>
              </a:lnSpc>
            </a:pPr>
            <a:r>
              <a:rPr b="1" lang="ru-RU" sz="5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Онлайн-образование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301;p29" descr=""/>
          <p:cNvPicPr/>
          <p:nvPr/>
        </p:nvPicPr>
        <p:blipFill>
          <a:blip r:embed="rId1"/>
          <a:stretch/>
        </p:blipFill>
        <p:spPr>
          <a:xfrm>
            <a:off x="72000" y="36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719640" y="348840"/>
            <a:ext cx="1075176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Схемы (архитектура, БД)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2"/>
          <a:srcRect l="0" t="0" r="0" b="17845"/>
          <a:stretch/>
        </p:blipFill>
        <p:spPr>
          <a:xfrm>
            <a:off x="1476720" y="1224000"/>
            <a:ext cx="9610920" cy="563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308;p30" descr=""/>
          <p:cNvPicPr/>
          <p:nvPr/>
        </p:nvPicPr>
        <p:blipFill>
          <a:blip r:embed="rId1"/>
          <a:stretch/>
        </p:blipFill>
        <p:spPr>
          <a:xfrm>
            <a:off x="-311760" y="-8964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719640" y="348840"/>
            <a:ext cx="1075176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Вывод и планы по развитию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005000" y="2210040"/>
            <a:ext cx="6505200" cy="9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4005000" y="4382280"/>
            <a:ext cx="67467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312;p30" descr=""/>
          <p:cNvPicPr/>
          <p:nvPr/>
        </p:nvPicPr>
        <p:blipFill>
          <a:blip r:embed="rId2"/>
          <a:stretch/>
        </p:blipFill>
        <p:spPr>
          <a:xfrm>
            <a:off x="10293120" y="5148000"/>
            <a:ext cx="1639800" cy="142200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688320" y="1434960"/>
            <a:ext cx="3639600" cy="13338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Прикрутить web-интерфейс, например на Flask, для взаимодействия пользователя с системой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6048000" y="1440000"/>
            <a:ext cx="3639600" cy="133416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Собрать компоненты в единый установщик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6048000" y="4104000"/>
            <a:ext cx="3639600" cy="133416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Получше разобраться в движках clickhouse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7"/>
          <p:cNvSpPr/>
          <p:nvPr/>
        </p:nvSpPr>
        <p:spPr>
          <a:xfrm>
            <a:off x="648000" y="4065480"/>
            <a:ext cx="3639600" cy="133416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3f3f3f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Прикрутить мониторинг и честное логирование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319;p31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0" y="0"/>
            <a:ext cx="12191400" cy="18586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0" y="4643280"/>
            <a:ext cx="12191400" cy="2229480"/>
          </a:xfrm>
          <a:prstGeom prst="rect">
            <a:avLst/>
          </a:prstGeom>
          <a:gradFill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54720" y="2603160"/>
            <a:ext cx="12081960" cy="129564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/>
          <a:p>
            <a:r>
              <a:rPr b="0" lang="ru-RU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Спасибо за внимание!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5221080" y="4949280"/>
            <a:ext cx="655452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ru-RU" sz="31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Мария Морозова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5221080" y="5472000"/>
            <a:ext cx="655452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Должность: ведущий программист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6"/>
          <p:cNvSpPr/>
          <p:nvPr/>
        </p:nvSpPr>
        <p:spPr>
          <a:xfrm>
            <a:off x="5221080" y="5875920"/>
            <a:ext cx="655452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Компания: ООО «ИнЭкс»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5221080" y="6200640"/>
            <a:ext cx="6554520" cy="6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Контакты тел: +7 909 182 72 96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                </a:t>
            </a:r>
            <a:r>
              <a:rPr b="0" lang="ru-RU" sz="19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email: mariyanmorozova@gmail.com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 rot="19734600">
            <a:off x="3616560" y="5092560"/>
            <a:ext cx="1442160" cy="144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75;p22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0" y="0"/>
            <a:ext cx="12191400" cy="18586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0" y="4643280"/>
            <a:ext cx="12191400" cy="2229480"/>
          </a:xfrm>
          <a:prstGeom prst="rect">
            <a:avLst/>
          </a:prstGeom>
          <a:gradFill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"/>
          <p:cNvSpPr/>
          <p:nvPr/>
        </p:nvSpPr>
        <p:spPr>
          <a:xfrm>
            <a:off x="54720" y="2080440"/>
            <a:ext cx="12082320" cy="129528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/>
          <a:p>
            <a:pPr algn="ctr">
              <a:lnSpc>
                <a:spcPct val="100000"/>
              </a:lnSpc>
            </a:pPr>
            <a:r>
              <a:rPr b="1" lang="ru-RU" sz="492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Меня хорошо видно &amp;&amp; слышно?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0" y="3341520"/>
            <a:ext cx="12136680" cy="6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211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Ставьте</a:t>
            </a:r>
            <a:r>
              <a:rPr b="0" lang="ru-RU" sz="211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	</a:t>
            </a:r>
            <a:r>
              <a:rPr b="0" lang="ru-RU" sz="211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      , если все хорошо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11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Напишите в чат, если есть проблемы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5409000" y="3376800"/>
            <a:ext cx="324360" cy="28008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+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2941200"/>
            <a:ext cx="1219068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2000"/>
              </a:lnSpc>
            </a:pPr>
            <a:r>
              <a:rPr b="1" lang="ru-R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Дипломный проект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2000"/>
              </a:lnSpc>
            </a:pPr>
            <a:r>
              <a:rPr b="1" lang="ru-R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Тема: «Потоковая обработка данных движения ИСЗ»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2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5221080" y="5034600"/>
            <a:ext cx="655452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317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Мария Морозова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5221080" y="5590080"/>
            <a:ext cx="655452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2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Ведущий программист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5221080" y="5935320"/>
            <a:ext cx="655452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ООО </a:t>
            </a:r>
            <a:r>
              <a:rPr b="0" lang="ru-RU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«ИнЭкс»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 rot="19734000">
            <a:off x="3487320" y="512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 rot="19734000">
            <a:off x="3489120" y="5122080"/>
            <a:ext cx="1337040" cy="1336680"/>
          </a:xfrm>
          <a:prstGeom prst="rect">
            <a:avLst/>
          </a:prstGeom>
          <a:ln>
            <a:noFill/>
          </a:ln>
        </p:spPr>
      </p:pic>
      <p:sp>
        <p:nvSpPr>
          <p:cNvPr id="98" name="CustomShape 5"/>
          <p:cNvSpPr/>
          <p:nvPr/>
        </p:nvSpPr>
        <p:spPr>
          <a:xfrm>
            <a:off x="5541120" y="4299840"/>
            <a:ext cx="655452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ru-RU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* ИСЗ — искусственные спутники ЗЕМЛИ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195;p24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719640" y="348840"/>
            <a:ext cx="1075176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План защиты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882800" y="1608120"/>
            <a:ext cx="7164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3"/>
          <p:cNvSpPr/>
          <p:nvPr/>
        </p:nvSpPr>
        <p:spPr>
          <a:xfrm>
            <a:off x="2665800" y="1762560"/>
            <a:ext cx="6943680" cy="50328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4"/>
          <p:cNvSpPr/>
          <p:nvPr/>
        </p:nvSpPr>
        <p:spPr>
          <a:xfrm>
            <a:off x="2692440" y="1777320"/>
            <a:ext cx="689004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33200" rIns="133200" tIns="133200" bIns="133200" anchor="ctr"/>
          <a:p>
            <a:pPr algn="ctr">
              <a:lnSpc>
                <a:spcPct val="10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Цели проекта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 rot="5400000">
            <a:off x="6044040" y="2187720"/>
            <a:ext cx="188280" cy="408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6"/>
          <p:cNvSpPr/>
          <p:nvPr/>
        </p:nvSpPr>
        <p:spPr>
          <a:xfrm>
            <a:off x="6015240" y="2297880"/>
            <a:ext cx="244800" cy="1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7"/>
          <p:cNvSpPr/>
          <p:nvPr/>
        </p:nvSpPr>
        <p:spPr>
          <a:xfrm>
            <a:off x="2665800" y="2518560"/>
            <a:ext cx="6943680" cy="50328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8"/>
          <p:cNvSpPr/>
          <p:nvPr/>
        </p:nvSpPr>
        <p:spPr>
          <a:xfrm>
            <a:off x="2692440" y="2533320"/>
            <a:ext cx="689004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Что планировалось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 rot="5400000">
            <a:off x="6044040" y="2944080"/>
            <a:ext cx="188280" cy="408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0"/>
          <p:cNvSpPr/>
          <p:nvPr/>
        </p:nvSpPr>
        <p:spPr>
          <a:xfrm>
            <a:off x="6015240" y="3054240"/>
            <a:ext cx="244800" cy="1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1"/>
          <p:cNvSpPr/>
          <p:nvPr/>
        </p:nvSpPr>
        <p:spPr>
          <a:xfrm>
            <a:off x="2700720" y="3274560"/>
            <a:ext cx="6873840" cy="50328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2"/>
          <p:cNvSpPr/>
          <p:nvPr/>
        </p:nvSpPr>
        <p:spPr>
          <a:xfrm>
            <a:off x="2727360" y="3289320"/>
            <a:ext cx="682056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Используемые технологии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13"/>
          <p:cNvSpPr/>
          <p:nvPr/>
        </p:nvSpPr>
        <p:spPr>
          <a:xfrm rot="5400000">
            <a:off x="6044040" y="3700080"/>
            <a:ext cx="188280" cy="408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4"/>
          <p:cNvSpPr/>
          <p:nvPr/>
        </p:nvSpPr>
        <p:spPr>
          <a:xfrm>
            <a:off x="6015240" y="3810240"/>
            <a:ext cx="244800" cy="1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5"/>
          <p:cNvSpPr/>
          <p:nvPr/>
        </p:nvSpPr>
        <p:spPr>
          <a:xfrm>
            <a:off x="2693520" y="4030920"/>
            <a:ext cx="6888240" cy="50328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6"/>
          <p:cNvSpPr/>
          <p:nvPr/>
        </p:nvSpPr>
        <p:spPr>
          <a:xfrm>
            <a:off x="2720160" y="4045680"/>
            <a:ext cx="683496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Что получилось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17"/>
          <p:cNvSpPr/>
          <p:nvPr/>
        </p:nvSpPr>
        <p:spPr>
          <a:xfrm>
            <a:off x="2730240" y="4838400"/>
            <a:ext cx="6943680" cy="50328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8"/>
          <p:cNvSpPr/>
          <p:nvPr/>
        </p:nvSpPr>
        <p:spPr>
          <a:xfrm>
            <a:off x="2756880" y="4853160"/>
            <a:ext cx="689004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33200" rIns="133200" tIns="133200" bIns="13320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Схемы/архитектура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19"/>
          <p:cNvSpPr/>
          <p:nvPr/>
        </p:nvSpPr>
        <p:spPr>
          <a:xfrm rot="5400000">
            <a:off x="6108840" y="5263920"/>
            <a:ext cx="188280" cy="408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0"/>
          <p:cNvSpPr/>
          <p:nvPr/>
        </p:nvSpPr>
        <p:spPr>
          <a:xfrm>
            <a:off x="6079680" y="5374080"/>
            <a:ext cx="244800" cy="1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1"/>
          <p:cNvSpPr/>
          <p:nvPr/>
        </p:nvSpPr>
        <p:spPr>
          <a:xfrm>
            <a:off x="2730240" y="5594760"/>
            <a:ext cx="6943680" cy="503280"/>
          </a:xfrm>
          <a:prstGeom prst="roundRect">
            <a:avLst>
              <a:gd name="adj" fmla="val 10000"/>
            </a:avLst>
          </a:prstGeom>
          <a:solidFill>
            <a:srgbClr val="40cdd0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2"/>
          <p:cNvSpPr/>
          <p:nvPr/>
        </p:nvSpPr>
        <p:spPr>
          <a:xfrm>
            <a:off x="2756880" y="5609520"/>
            <a:ext cx="6890040" cy="4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6560" rIns="106560" tIns="106560" bIns="106560" anchor="ctr"/>
          <a:p>
            <a:pPr algn="ctr">
              <a:lnSpc>
                <a:spcPct val="90000"/>
              </a:lnSpc>
            </a:pPr>
            <a:r>
              <a:rPr b="1" lang="ru-RU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Выводы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3"/>
          <p:cNvSpPr/>
          <p:nvPr/>
        </p:nvSpPr>
        <p:spPr>
          <a:xfrm rot="5400000">
            <a:off x="6108840" y="4490280"/>
            <a:ext cx="188280" cy="4086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4"/>
          <p:cNvSpPr/>
          <p:nvPr/>
        </p:nvSpPr>
        <p:spPr>
          <a:xfrm>
            <a:off x="6079680" y="4600440"/>
            <a:ext cx="244800" cy="1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226;p25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719640" y="348840"/>
            <a:ext cx="1075212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Цели проекта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2340720" y="1712160"/>
            <a:ext cx="7541280" cy="1325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7" name="CustomShape 3"/>
          <p:cNvSpPr/>
          <p:nvPr/>
        </p:nvSpPr>
        <p:spPr>
          <a:xfrm>
            <a:off x="2566800" y="186732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1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3244680" y="202104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5"/>
          <p:cNvSpPr/>
          <p:nvPr/>
        </p:nvSpPr>
        <p:spPr>
          <a:xfrm>
            <a:off x="2340720" y="3304800"/>
            <a:ext cx="7541280" cy="1325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" name="CustomShape 6"/>
          <p:cNvSpPr/>
          <p:nvPr/>
        </p:nvSpPr>
        <p:spPr>
          <a:xfrm>
            <a:off x="2566800" y="345996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2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>
            <a:off x="3244680" y="3459960"/>
            <a:ext cx="639036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8"/>
          <p:cNvSpPr/>
          <p:nvPr/>
        </p:nvSpPr>
        <p:spPr>
          <a:xfrm>
            <a:off x="2340720" y="5002200"/>
            <a:ext cx="7541280" cy="1325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3" name="CustomShape 9"/>
          <p:cNvSpPr/>
          <p:nvPr/>
        </p:nvSpPr>
        <p:spPr>
          <a:xfrm>
            <a:off x="3244680" y="531108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0"/>
          <p:cNvSpPr/>
          <p:nvPr/>
        </p:nvSpPr>
        <p:spPr>
          <a:xfrm>
            <a:off x="2566800" y="515736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3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>
            <a:off x="3359880" y="5261760"/>
            <a:ext cx="5423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Реализовать визуализацию движения спутника на текущий день и на данный момент времени (по UTC)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2"/>
          <p:cNvSpPr/>
          <p:nvPr/>
        </p:nvSpPr>
        <p:spPr>
          <a:xfrm>
            <a:off x="3287880" y="2021040"/>
            <a:ext cx="54237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Собирать данные в реальном времени о движении спутников LEO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13"/>
          <p:cNvSpPr/>
          <p:nvPr/>
        </p:nvSpPr>
        <p:spPr>
          <a:xfrm>
            <a:off x="3359880" y="3536280"/>
            <a:ext cx="54237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Сохранять данные в колоночную OLAP СУБД Clickhouse через брокер сообщений Apache Kafka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242;p26" descr=""/>
          <p:cNvPicPr/>
          <p:nvPr/>
        </p:nvPicPr>
        <p:blipFill>
          <a:blip r:embed="rId1"/>
          <a:stretch/>
        </p:blipFill>
        <p:spPr>
          <a:xfrm>
            <a:off x="144000" y="72000"/>
            <a:ext cx="11952000" cy="672264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719640" y="348840"/>
            <a:ext cx="1075212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Что планировалось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7507440" y="2431800"/>
            <a:ext cx="245736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"/>
          <p:cNvSpPr/>
          <p:nvPr/>
        </p:nvSpPr>
        <p:spPr>
          <a:xfrm>
            <a:off x="6235920" y="4678560"/>
            <a:ext cx="2369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4"/>
          <p:cNvSpPr/>
          <p:nvPr/>
        </p:nvSpPr>
        <p:spPr>
          <a:xfrm>
            <a:off x="3323880" y="145044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5"/>
          <p:cNvSpPr/>
          <p:nvPr/>
        </p:nvSpPr>
        <p:spPr>
          <a:xfrm>
            <a:off x="3817080" y="158472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6"/>
          <p:cNvSpPr/>
          <p:nvPr/>
        </p:nvSpPr>
        <p:spPr>
          <a:xfrm>
            <a:off x="3817080" y="272952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7"/>
          <p:cNvSpPr/>
          <p:nvPr/>
        </p:nvSpPr>
        <p:spPr>
          <a:xfrm>
            <a:off x="3323880" y="338256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8"/>
          <p:cNvSpPr/>
          <p:nvPr/>
        </p:nvSpPr>
        <p:spPr>
          <a:xfrm>
            <a:off x="3817080" y="368568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9"/>
          <p:cNvSpPr/>
          <p:nvPr/>
        </p:nvSpPr>
        <p:spPr>
          <a:xfrm>
            <a:off x="3323880" y="436284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0"/>
          <p:cNvSpPr/>
          <p:nvPr/>
        </p:nvSpPr>
        <p:spPr>
          <a:xfrm>
            <a:off x="3817080" y="450864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1"/>
          <p:cNvSpPr/>
          <p:nvPr/>
        </p:nvSpPr>
        <p:spPr>
          <a:xfrm>
            <a:off x="3323880" y="532296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2"/>
          <p:cNvSpPr/>
          <p:nvPr/>
        </p:nvSpPr>
        <p:spPr>
          <a:xfrm>
            <a:off x="3817080" y="546876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Google Shape;262;p26" descr=""/>
          <p:cNvPicPr/>
          <p:nvPr/>
        </p:nvPicPr>
        <p:blipFill>
          <a:blip r:embed="rId2"/>
          <a:stretch/>
        </p:blipFill>
        <p:spPr>
          <a:xfrm rot="2422200">
            <a:off x="10199880" y="4633920"/>
            <a:ext cx="1892880" cy="1892880"/>
          </a:xfrm>
          <a:prstGeom prst="rect">
            <a:avLst/>
          </a:prstGeom>
          <a:ln>
            <a:noFill/>
          </a:ln>
        </p:spPr>
      </p:pic>
      <p:sp>
        <p:nvSpPr>
          <p:cNvPr id="152" name="CustomShape 13"/>
          <p:cNvSpPr/>
          <p:nvPr/>
        </p:nvSpPr>
        <p:spPr>
          <a:xfrm>
            <a:off x="3744000" y="1728000"/>
            <a:ext cx="4967640" cy="66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19640" y="348840"/>
            <a:ext cx="1075212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"/>
          <p:cNvSpPr/>
          <p:nvPr/>
        </p:nvSpPr>
        <p:spPr>
          <a:xfrm>
            <a:off x="7507440" y="2431800"/>
            <a:ext cx="245736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"/>
          <p:cNvSpPr/>
          <p:nvPr/>
        </p:nvSpPr>
        <p:spPr>
          <a:xfrm>
            <a:off x="6235920" y="4678560"/>
            <a:ext cx="2369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"/>
          <p:cNvSpPr/>
          <p:nvPr/>
        </p:nvSpPr>
        <p:spPr>
          <a:xfrm>
            <a:off x="3323880" y="145044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"/>
          <p:cNvSpPr/>
          <p:nvPr/>
        </p:nvSpPr>
        <p:spPr>
          <a:xfrm>
            <a:off x="3817080" y="158472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6"/>
          <p:cNvSpPr/>
          <p:nvPr/>
        </p:nvSpPr>
        <p:spPr>
          <a:xfrm>
            <a:off x="3817080" y="272952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"/>
          <p:cNvSpPr/>
          <p:nvPr/>
        </p:nvSpPr>
        <p:spPr>
          <a:xfrm>
            <a:off x="3323880" y="338256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8"/>
          <p:cNvSpPr/>
          <p:nvPr/>
        </p:nvSpPr>
        <p:spPr>
          <a:xfrm>
            <a:off x="3817080" y="368568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"/>
          <p:cNvSpPr/>
          <p:nvPr/>
        </p:nvSpPr>
        <p:spPr>
          <a:xfrm>
            <a:off x="3323880" y="436284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0"/>
          <p:cNvSpPr/>
          <p:nvPr/>
        </p:nvSpPr>
        <p:spPr>
          <a:xfrm>
            <a:off x="3817080" y="450864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1"/>
          <p:cNvSpPr/>
          <p:nvPr/>
        </p:nvSpPr>
        <p:spPr>
          <a:xfrm>
            <a:off x="3323880" y="5322960"/>
            <a:ext cx="7966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2"/>
          <p:cNvSpPr/>
          <p:nvPr/>
        </p:nvSpPr>
        <p:spPr>
          <a:xfrm>
            <a:off x="3817080" y="5468760"/>
            <a:ext cx="6390360" cy="7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Google Shape;262;p26" descr=""/>
          <p:cNvPicPr/>
          <p:nvPr/>
        </p:nvPicPr>
        <p:blipFill>
          <a:blip r:embed="rId1"/>
          <a:stretch/>
        </p:blipFill>
        <p:spPr>
          <a:xfrm rot="2422200">
            <a:off x="10199880" y="4633920"/>
            <a:ext cx="1892880" cy="1892880"/>
          </a:xfrm>
          <a:prstGeom prst="rect">
            <a:avLst/>
          </a:prstGeom>
          <a:ln>
            <a:noFill/>
          </a:ln>
        </p:spPr>
      </p:pic>
      <p:sp>
        <p:nvSpPr>
          <p:cNvPr id="166" name="CustomShape 13"/>
          <p:cNvSpPr/>
          <p:nvPr/>
        </p:nvSpPr>
        <p:spPr>
          <a:xfrm>
            <a:off x="3744000" y="1728000"/>
            <a:ext cx="4967640" cy="66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Google Shape;195;p24" descr=""/>
          <p:cNvPicPr/>
          <p:nvPr/>
        </p:nvPicPr>
        <p:blipFill>
          <a:blip r:embed="rId2"/>
          <a:stretch/>
        </p:blipFill>
        <p:spPr>
          <a:xfrm>
            <a:off x="0" y="-36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68" name="TextShape 14"/>
          <p:cNvSpPr txBox="1"/>
          <p:nvPr/>
        </p:nvSpPr>
        <p:spPr>
          <a:xfrm>
            <a:off x="1314000" y="288000"/>
            <a:ext cx="977400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Источники данных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0" y="1224000"/>
            <a:ext cx="8136000" cy="550656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492960" y="1368000"/>
            <a:ext cx="5531040" cy="525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68;p27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719640" y="348840"/>
            <a:ext cx="1075176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Используемые технологии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7507440" y="2431800"/>
            <a:ext cx="245736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Выделение фигурой/маркером инфы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554280" y="4678560"/>
            <a:ext cx="2369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Одна мысль на слайде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без картинок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6235920" y="4678560"/>
            <a:ext cx="23698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Использование цифр для опроса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0-9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3117600" y="151596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3323880" y="1450440"/>
            <a:ext cx="79668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1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3817080" y="1584720"/>
            <a:ext cx="63903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8"/>
          <p:cNvSpPr/>
          <p:nvPr/>
        </p:nvSpPr>
        <p:spPr>
          <a:xfrm>
            <a:off x="3117600" y="248940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0" name="CustomShape 9"/>
          <p:cNvSpPr/>
          <p:nvPr/>
        </p:nvSpPr>
        <p:spPr>
          <a:xfrm>
            <a:off x="3117600" y="346284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1" name="CustomShape 10"/>
          <p:cNvSpPr/>
          <p:nvPr/>
        </p:nvSpPr>
        <p:spPr>
          <a:xfrm>
            <a:off x="3117600" y="443592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2" name="CustomShape 11"/>
          <p:cNvSpPr/>
          <p:nvPr/>
        </p:nvSpPr>
        <p:spPr>
          <a:xfrm>
            <a:off x="3117600" y="5409360"/>
            <a:ext cx="6015960" cy="8409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3" name="CustomShape 12"/>
          <p:cNvSpPr/>
          <p:nvPr/>
        </p:nvSpPr>
        <p:spPr>
          <a:xfrm>
            <a:off x="3323880" y="2426400"/>
            <a:ext cx="79668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2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13"/>
          <p:cNvSpPr/>
          <p:nvPr/>
        </p:nvSpPr>
        <p:spPr>
          <a:xfrm>
            <a:off x="3817080" y="2592000"/>
            <a:ext cx="639036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4"/>
          <p:cNvSpPr/>
          <p:nvPr/>
        </p:nvSpPr>
        <p:spPr>
          <a:xfrm>
            <a:off x="3323880" y="3382560"/>
            <a:ext cx="79668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3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5"/>
          <p:cNvSpPr/>
          <p:nvPr/>
        </p:nvSpPr>
        <p:spPr>
          <a:xfrm>
            <a:off x="3817080" y="3685680"/>
            <a:ext cx="63903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6"/>
          <p:cNvSpPr/>
          <p:nvPr/>
        </p:nvSpPr>
        <p:spPr>
          <a:xfrm>
            <a:off x="3323880" y="4362840"/>
            <a:ext cx="79668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4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7"/>
          <p:cNvSpPr/>
          <p:nvPr/>
        </p:nvSpPr>
        <p:spPr>
          <a:xfrm>
            <a:off x="3817080" y="4508640"/>
            <a:ext cx="63903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8"/>
          <p:cNvSpPr/>
          <p:nvPr/>
        </p:nvSpPr>
        <p:spPr>
          <a:xfrm>
            <a:off x="3323880" y="5322960"/>
            <a:ext cx="79668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uFill>
                  <a:solidFill>
                    <a:srgbClr val="ffffff"/>
                  </a:solidFill>
                </a:uFill>
                <a:latin typeface="Avenir"/>
                <a:ea typeface="Avenir"/>
              </a:rPr>
              <a:t>5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9"/>
          <p:cNvSpPr/>
          <p:nvPr/>
        </p:nvSpPr>
        <p:spPr>
          <a:xfrm>
            <a:off x="3817080" y="5468760"/>
            <a:ext cx="63903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Google Shape;288;p27" descr=""/>
          <p:cNvPicPr/>
          <p:nvPr/>
        </p:nvPicPr>
        <p:blipFill>
          <a:blip r:embed="rId2"/>
          <a:stretch/>
        </p:blipFill>
        <p:spPr>
          <a:xfrm rot="2422200">
            <a:off x="10199880" y="4633920"/>
            <a:ext cx="1892880" cy="18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20"/>
          <p:cNvSpPr/>
          <p:nvPr/>
        </p:nvSpPr>
        <p:spPr>
          <a:xfrm>
            <a:off x="3935880" y="1728000"/>
            <a:ext cx="5423760" cy="5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Python 3.5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1"/>
          <p:cNvSpPr/>
          <p:nvPr/>
        </p:nvSpPr>
        <p:spPr>
          <a:xfrm>
            <a:off x="3960000" y="3600000"/>
            <a:ext cx="520776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Clickhouse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2"/>
          <p:cNvSpPr/>
          <p:nvPr/>
        </p:nvSpPr>
        <p:spPr>
          <a:xfrm>
            <a:off x="3960000" y="4678560"/>
            <a:ext cx="5111640" cy="4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Jupyter notebook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3"/>
          <p:cNvSpPr/>
          <p:nvPr/>
        </p:nvSpPr>
        <p:spPr>
          <a:xfrm>
            <a:off x="3960000" y="5616000"/>
            <a:ext cx="4991760" cy="4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Docker (Kafka, Clickhouse)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4"/>
          <p:cNvSpPr/>
          <p:nvPr/>
        </p:nvSpPr>
        <p:spPr>
          <a:xfrm>
            <a:off x="3960000" y="2664000"/>
            <a:ext cx="5049360" cy="5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Apache Kafka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294;p28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719640" y="348840"/>
            <a:ext cx="10751760" cy="4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Что получилось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19640" y="1517760"/>
            <a:ext cx="10325520" cy="513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053360" y="1162440"/>
            <a:ext cx="9098640" cy="560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2020-07-01T17:52:07Z</dcterms:modified>
  <cp:revision>12</cp:revision>
  <dc:subject/>
  <dc:title/>
</cp:coreProperties>
</file>